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9" r:id="rId7"/>
    <p:sldId id="260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B8078A-3653-EC20-520F-BBB25AE56B15}" v="19" dt="2024-11-06T20:09:49.228"/>
    <p1510:client id="{C3E90123-E92D-8452-6A2F-7758BEB77090}" v="7" dt="2024-11-05T12:08:54.4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97677-5E11-4B26-A847-B2743D4433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0A5101-5747-4610-AA69-BCFF87F89E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0F7C24-EEAC-4170-93D0-6D862E8E1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33A-24E9-4653-B578-CF3C2ACD88C7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0DFC2F-D049-4BE0-939A-AD74DDA6C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7DE50A-CF80-4D33-91AA-7CC9D602A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6F627-27A9-4D3B-9BA5-1158BF3A02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421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8BC23E-8B5C-4744-8614-3B5CA845A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F0604-01C1-4E90-BD3F-D790E71F1D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26B3FF-C527-4CB2-8867-3379E4B4B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33A-24E9-4653-B578-CF3C2ACD88C7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7CC660-D79C-4C67-8706-4E2E2AE24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4E3541-9F3C-4CBB-9993-E13C6BBF7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6F627-27A9-4D3B-9BA5-1158BF3A02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601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52C73-57C8-47AA-917F-C9A4463F5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B77506-0DCA-40AC-BB47-D844FD6070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6E5CD8-7AAE-493C-BCD1-1BB0D35D1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33A-24E9-4653-B578-CF3C2ACD88C7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BB663C-073C-448A-8C5E-F624D7C65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FBDD5D-FE46-4E35-BC44-7BB10A2E9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6F627-27A9-4D3B-9BA5-1158BF3A02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425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3B258-8A17-4828-A28A-7263DB08F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70C10-CDB3-4946-B734-82037083C9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BC3082-3D23-4DB6-A630-CA49EEE308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FD6428-795E-4224-968C-BA2DDE325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33A-24E9-4653-B578-CF3C2ACD88C7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49A6A1-FD98-41F7-B7D3-939D4803EE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CA0197-E9CB-4D54-9CE1-0FAAB855B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6F627-27A9-4D3B-9BA5-1158BF3A02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003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29644-7873-4EBA-8BE3-325997EF4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D994C8-92EB-41C6-AE39-3D1ACB5A27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175EFB-44BC-498D-887E-2CC67DEE9E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E96F6D-EFDA-4BCC-AD51-64C2E5FD3B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562CE5-8615-48A8-930E-F0E2265A4E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6EC150-A007-44BA-8037-A01E05D0E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33A-24E9-4653-B578-CF3C2ACD88C7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536291-E619-4A60-8B42-D09393FCD6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F26EA3-09B0-49CE-947A-8402AD253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6F627-27A9-4D3B-9BA5-1158BF3A02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990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1F0CE4-E3D0-4254-AA15-85237646D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F0A66C-F0A2-4AB6-B84F-0DEE26DFC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33A-24E9-4653-B578-CF3C2ACD88C7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5DFBE7-E5C6-4F1D-9A6B-7F201735C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FF5A2D-589D-465E-8D30-990C59525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6F627-27A9-4D3B-9BA5-1158BF3A02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360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3FB84EE-9162-4896-A5AB-0D6E3A981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33A-24E9-4653-B578-CF3C2ACD88C7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B0A4A6-F02E-48F3-B55B-05A57ADFC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F03646-12E8-46C2-8029-39E9AA98CC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6F627-27A9-4D3B-9BA5-1158BF3A02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27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E86EF-6E84-470E-B4E1-FB3C5E6A3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D7AEB1-B029-45DC-A760-ABB3A7EABA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7C89C0-DF87-4FAB-B720-65071AA701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B50D34-A9AE-4862-85CA-F7003E00E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33A-24E9-4653-B578-CF3C2ACD88C7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7390E-0D5B-47E5-BD05-ACC986CCF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01F08D-56BB-4464-A3A8-1738FF834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6F627-27A9-4D3B-9BA5-1158BF3A02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118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32816-A779-4A05-AEAC-5B52EFC36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699291-EB79-4DA2-B23A-2B4C1FE0E9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7FA68D-848A-4FB3-B31E-AE7CDDB0F5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975A0D-7F69-4440-8FD8-84393C220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33A-24E9-4653-B578-CF3C2ACD88C7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7CDD47-9A9D-4BA5-B7DB-88898710C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E66A4A-3C8A-43EF-B085-83D370EAE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6F627-27A9-4D3B-9BA5-1158BF3A02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947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CB37B-4EFD-43AC-9AF9-57AFC28404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92C9D5-EF5D-4471-AFE7-E2204AED4C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3FA125-EA8E-4CF5-9A4E-43C615D4A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33A-24E9-4653-B578-CF3C2ACD88C7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EEDCF7-689B-4039-8AEB-82C25CEC3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53082-45AB-481B-BBC1-DB81A69EF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6F627-27A9-4D3B-9BA5-1158BF3A02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018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A8130FE-B601-4897-BDB8-A3C63D95BA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99663B-5E1D-4013-BFE4-4264722953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2EDC37-4DC4-495C-9DEC-704BD3C68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33A-24E9-4653-B578-CF3C2ACD88C7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2D7FDB-4A9B-4102-AF0B-5FE9EA2FF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C85AD6-1AE3-4D3A-82FA-2875E14EA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6F627-27A9-4D3B-9BA5-1158BF3A02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866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C02C6B-539D-4DE3-A43B-2D8317004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79003A-BA4B-400B-B3E9-9805D759F8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ED2D5B-7FDF-47D9-9613-47329A4BFC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1AA33A-24E9-4653-B578-CF3C2ACD88C7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36D332-BA26-450B-A19D-B579501CB7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596A71-636F-4F6F-A755-1562AE451D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C6F627-27A9-4D3B-9BA5-1158BF3A02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979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q4lYZdiasE8?feature=oembed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f22kVaa8OXo?feature=oembed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sI7_TGZaOIE?feature=oembed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nEH7_2c644Q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nEH7_2c644Q?feature=oembed" TargetMode="Externa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-tYm7bHOP1Y?si=bHbuDd6NkzZ4z2D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99ED5833-B85B-4103-8A3B-CAB0308E6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22F04D-7DBA-4311-AFCC-DEC25A0499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98181" y="560881"/>
            <a:ext cx="9795638" cy="1114380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Tahoma"/>
                <a:ea typeface="Tahoma"/>
                <a:cs typeface="Tahoma"/>
              </a:rPr>
              <a:t>Christmas 2024 </a:t>
            </a:r>
            <a:endParaRPr lang="en-GB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B9D3721-3B78-476A-826C-4DEAA427CE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6246" y="2957665"/>
            <a:ext cx="3438237" cy="334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ree Images : bokeh, bright, celebrate, christmas ball, christmas decor ...">
            <a:extLst>
              <a:ext uri="{FF2B5EF4-FFF2-40B4-BE49-F238E27FC236}">
                <a16:creationId xmlns:a16="http://schemas.microsoft.com/office/drawing/2014/main" id="{EBB3F169-645C-1A52-E96F-E7CE02676C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9987" y="2957665"/>
            <a:ext cx="5013297" cy="334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113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52CB23B-668E-4F40-B51E-C25E9EE5FD43}"/>
              </a:ext>
            </a:extLst>
          </p:cNvPr>
          <p:cNvSpPr txBox="1"/>
          <p:nvPr/>
        </p:nvSpPr>
        <p:spPr>
          <a:xfrm>
            <a:off x="3048828" y="3244334"/>
            <a:ext cx="60976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pic>
        <p:nvPicPr>
          <p:cNvPr id="6" name="Online Media 5" title="It was on a Starry Night">
            <a:hlinkClick r:id="" action="ppaction://media"/>
            <a:extLst>
              <a:ext uri="{FF2B5EF4-FFF2-40B4-BE49-F238E27FC236}">
                <a16:creationId xmlns:a16="http://schemas.microsoft.com/office/drawing/2014/main" id="{A0323B5B-7EE1-43E3-99A0-85F589FCCE6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909982" y="493909"/>
            <a:ext cx="10390809" cy="5870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979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little donkey music and lyrics">
            <a:hlinkClick r:id="" action="ppaction://media"/>
            <a:extLst>
              <a:ext uri="{FF2B5EF4-FFF2-40B4-BE49-F238E27FC236}">
                <a16:creationId xmlns:a16="http://schemas.microsoft.com/office/drawing/2014/main" id="{A15C2225-C981-45B0-BEFD-BF2FABCCAC0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68400" y="646977"/>
            <a:ext cx="10192026" cy="5758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877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O Little Town of Bethlehem with Lyrics | Christmas Carol &amp; Song">
            <a:hlinkClick r:id="" action="ppaction://media"/>
            <a:extLst>
              <a:ext uri="{FF2B5EF4-FFF2-40B4-BE49-F238E27FC236}">
                <a16:creationId xmlns:a16="http://schemas.microsoft.com/office/drawing/2014/main" id="{16A891D4-1E6B-45A3-B377-4869BF24063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19313" y="642410"/>
            <a:ext cx="9864035" cy="5573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250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17FFF8-953F-29B8-A5A0-B4013F5D78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  <a:hlinkClick r:id="rId3"/>
              </a:rPr>
              <a:t>https://youtu.be/nEH7_2c644Q</a:t>
            </a:r>
            <a:endParaRPr lang="en-US">
              <a:ea typeface="+mn-lt"/>
              <a:cs typeface="+mn-lt"/>
            </a:endParaRPr>
          </a:p>
          <a:p>
            <a:endParaRPr lang="en-US" sz="5400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5400" dirty="0">
                <a:ea typeface="Calibri"/>
                <a:cs typeface="Calibri"/>
              </a:rPr>
              <a:t>Silent Night</a:t>
            </a:r>
          </a:p>
        </p:txBody>
      </p:sp>
      <p:pic>
        <p:nvPicPr>
          <p:cNvPr id="2" name="Online Media 1" title="Silent Night with Lyrics | Christmas Carol">
            <a:hlinkClick r:id="" action="ppaction://media"/>
            <a:extLst>
              <a:ext uri="{FF2B5EF4-FFF2-40B4-BE49-F238E27FC236}">
                <a16:creationId xmlns:a16="http://schemas.microsoft.com/office/drawing/2014/main" id="{87FD3BD7-8B72-D94C-E481-AD44158DC3A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35455" y="293595"/>
            <a:ext cx="11010619" cy="6214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712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EAB65-78F0-1EA0-C0D6-6C533A0D6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+mj-lt"/>
                <a:cs typeface="+mj-lt"/>
                <a:hlinkClick r:id="rId2"/>
              </a:rPr>
              <a:t>https://youtu.be/-tYm7bHOP1Y?si=bHbuDd6NkzZ4z2DT</a:t>
            </a:r>
            <a:r>
              <a:rPr lang="en-US" dirty="0">
                <a:ea typeface="+mj-lt"/>
                <a:cs typeface="+mj-lt"/>
              </a:rPr>
              <a:t> 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0E9435-3DA9-9C5A-A035-71822DC1D5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200">
                <a:ea typeface="Calibri"/>
                <a:cs typeface="Calibri"/>
              </a:rPr>
              <a:t>Emmanuel Means... (from The Glory Of Christmas)</a:t>
            </a:r>
            <a:endParaRPr lang="en-US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Picture 4" descr="A blurry image of a person&amp;#39;s face&#10;&#10;Description automatically generated">
            <a:extLst>
              <a:ext uri="{FF2B5EF4-FFF2-40B4-BE49-F238E27FC236}">
                <a16:creationId xmlns:a16="http://schemas.microsoft.com/office/drawing/2014/main" id="{1D2706B1-1390-0C72-22AF-75A2F04578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441" y="1709679"/>
            <a:ext cx="9502589" cy="4760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1620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0638B7E6D27D4DBF07B5050B4AE8B8" ma:contentTypeVersion="15" ma:contentTypeDescription="Create a new document." ma:contentTypeScope="" ma:versionID="094f164e016bab31f9dfac98a49c977f">
  <xsd:schema xmlns:xsd="http://www.w3.org/2001/XMLSchema" xmlns:xs="http://www.w3.org/2001/XMLSchema" xmlns:p="http://schemas.microsoft.com/office/2006/metadata/properties" xmlns:ns2="7faccd37-fbcf-49d5-b09b-2f3591a5cbf8" xmlns:ns3="3e37979b-2f3b-41ce-914d-4a77a4be7fd9" targetNamespace="http://schemas.microsoft.com/office/2006/metadata/properties" ma:root="true" ma:fieldsID="0f48cae910d2a2baccc7e9ceac602820" ns2:_="" ns3:_="">
    <xsd:import namespace="7faccd37-fbcf-49d5-b09b-2f3591a5cbf8"/>
    <xsd:import namespace="3e37979b-2f3b-41ce-914d-4a77a4be7f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accd37-fbcf-49d5-b09b-2f3591a5cb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d7e8ff8b-64b4-4f88-ab17-b0aea262faa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37979b-2f3b-41ce-914d-4a77a4be7fd9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f2cd0cfc-b561-4e10-8ac2-b1b78d0957b5}" ma:internalName="TaxCatchAll" ma:showField="CatchAllData" ma:web="3e37979b-2f3b-41ce-914d-4a77a4be7f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e37979b-2f3b-41ce-914d-4a77a4be7fd9" xsi:nil="true"/>
    <lcf76f155ced4ddcb4097134ff3c332f xmlns="7faccd37-fbcf-49d5-b09b-2f3591a5cbf8">
      <Terms xmlns="http://schemas.microsoft.com/office/infopath/2007/PartnerControls"/>
    </lcf76f155ced4ddcb4097134ff3c332f>
    <MediaLengthInSeconds xmlns="7faccd37-fbcf-49d5-b09b-2f3591a5cbf8" xsi:nil="true"/>
    <SharedWithUsers xmlns="3e37979b-2f3b-41ce-914d-4a77a4be7fd9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212AC1C2-852A-4860-9B0C-A0BA994FCE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faccd37-fbcf-49d5-b09b-2f3591a5cbf8"/>
    <ds:schemaRef ds:uri="3e37979b-2f3b-41ce-914d-4a77a4be7fd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C730528-9E58-433B-B9A3-8AEECD6C4E6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7CBB274-F063-4740-9062-78C2C2F3B17D}">
  <ds:schemaRefs>
    <ds:schemaRef ds:uri="http://purl.org/dc/dcmitype/"/>
    <ds:schemaRef ds:uri="http://schemas.microsoft.com/office/infopath/2007/PartnerControls"/>
    <ds:schemaRef ds:uri="2d56fde8-557c-4960-a62b-9dfb5052daf3"/>
    <ds:schemaRef ds:uri="http://purl.org/dc/terms/"/>
    <ds:schemaRef ds:uri="http://schemas.microsoft.com/office/2006/metadata/properties"/>
    <ds:schemaRef ds:uri="http://purl.org/dc/elements/1.1/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2d7a36c4-0ccc-452d-9f9d-789ff1b51706"/>
    <ds:schemaRef ds:uri="3e37979b-2f3b-41ce-914d-4a77a4be7fd9"/>
    <ds:schemaRef ds:uri="7faccd37-fbcf-49d5-b09b-2f3591a5cbf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Widescreen</PresentationFormat>
  <Paragraphs>2</Paragraphs>
  <Slides>6</Slides>
  <Notes>0</Notes>
  <HiddenSlides>0</HiddenSlides>
  <MMClips>4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Christmas 2024 </vt:lpstr>
      <vt:lpstr>PowerPoint Presentation</vt:lpstr>
      <vt:lpstr>PowerPoint Presentation</vt:lpstr>
      <vt:lpstr>PowerPoint Presentation</vt:lpstr>
      <vt:lpstr>PowerPoint Presentation</vt:lpstr>
      <vt:lpstr>https://youtu.be/-tYm7bHOP1Y?si=bHbuDd6NkzZ4z2DT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Lyndsey albon</dc:creator>
  <cp:lastModifiedBy>Lyndsey albon</cp:lastModifiedBy>
  <cp:revision>56</cp:revision>
  <dcterms:created xsi:type="dcterms:W3CDTF">2021-09-13T19:35:19Z</dcterms:created>
  <dcterms:modified xsi:type="dcterms:W3CDTF">2024-11-07T10:17:07Z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0x0101006F0638B7E6D27D4DBF07B5050B4AE8B8</vt:lpwstr>
  </property>
  <property fmtid="{D5CDD505-2E9C-101B-9397-08002B2CF9AE}" pid="3" name="MediaServiceImageTags">
    <vt:lpwstr/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</Properties>
</file>